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8"/>
    <p:restoredTop sz="96348"/>
  </p:normalViewPr>
  <p:slideViewPr>
    <p:cSldViewPr snapToGrid="0" snapToObjects="1">
      <p:cViewPr varScale="1">
        <p:scale>
          <a:sx n="182" d="100"/>
          <a:sy n="182" d="100"/>
        </p:scale>
        <p:origin x="16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818F3-49A1-9F4C-B657-8C73EF272151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BE1C5-D446-3D4E-B88B-D1583FDD9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BE1C5-D446-3D4E-B88B-D1583FDD9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1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194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4631"/>
            <a:ext cx="3886200" cy="32480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4630"/>
            <a:ext cx="3886200" cy="3248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reframe banner">
    <p:bg>
      <p:bgPr>
        <a:solidFill>
          <a:schemeClr val="tx1">
            <a:lumMod val="50000"/>
            <a:lumOff val="5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2" r:id="rId3"/>
    <p:sldLayoutId id="2147483813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1CE0-DA9C-679F-1A7D-71316EAE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Robotics Intern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A18A-6BED-FB1B-B826-995C1ED3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 err="1"/>
              <a:t>Kefeng</a:t>
            </a:r>
            <a:r>
              <a:rPr lang="en-US" sz="2000" b="0" dirty="0"/>
              <a:t> Huang</a:t>
            </a:r>
          </a:p>
          <a:p>
            <a:pPr marL="0" indent="0">
              <a:buNone/>
            </a:pPr>
            <a:r>
              <a:rPr lang="en-US"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/t1mkhuan9/</a:t>
            </a:r>
            <a:r>
              <a:rPr lang="en-US" sz="2000" b="0" dirty="0" err="1"/>
              <a:t>mycobot_ros</a:t>
            </a:r>
            <a:endParaRPr lang="en-US" sz="20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77D99-4BEB-FE84-42A3-4930FCDB4D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2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A34F-606E-8D92-3B60-67D528D0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Aruco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endParaRPr lang="en-US" dirty="0"/>
          </a:p>
        </p:txBody>
      </p:sp>
      <p:pic>
        <p:nvPicPr>
          <p:cNvPr id="6" name="Content Placeholder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9942240-A4DF-9180-FF12-8D6AC0ED6C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1998" y="886479"/>
            <a:ext cx="3875051" cy="1396221"/>
          </a:xfrm>
        </p:spPr>
      </p:pic>
      <p:pic>
        <p:nvPicPr>
          <p:cNvPr id="8" name="Content Placeholder 7" descr="A picture containing indoor, wall, appliance, kitchen appliance&#10;&#10;Description automatically generated">
            <a:extLst>
              <a:ext uri="{FF2B5EF4-FFF2-40B4-BE49-F238E27FC236}">
                <a16:creationId xmlns:a16="http://schemas.microsoft.com/office/drawing/2014/main" id="{37F7F2A8-0BF6-C9A4-3A4C-FB07B3C65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2495123"/>
            <a:ext cx="3886200" cy="22850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B8D341-1FF6-3E35-F487-A023AC7099A7}"/>
              </a:ext>
            </a:extLst>
          </p:cNvPr>
          <p:cNvSpPr txBox="1"/>
          <p:nvPr/>
        </p:nvSpPr>
        <p:spPr>
          <a:xfrm>
            <a:off x="628649" y="1371167"/>
            <a:ext cx="3294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Roscore</a:t>
            </a:r>
            <a:r>
              <a:rPr lang="en-US" dirty="0"/>
              <a:t> is running on the robot.</a:t>
            </a:r>
          </a:p>
          <a:p>
            <a:endParaRPr lang="en-US" dirty="0"/>
          </a:p>
          <a:p>
            <a:r>
              <a:rPr lang="en-US" dirty="0"/>
              <a:t>The nodes running on the laptop use the webcam to get the markers pose and then publish them.</a:t>
            </a:r>
          </a:p>
          <a:p>
            <a:r>
              <a:rPr lang="en-US" dirty="0"/>
              <a:t>The nodes running on the robot are to calculated and display the coordinate in base coordinate. (/joint1 in </a:t>
            </a:r>
            <a:r>
              <a:rPr lang="en-US" dirty="0" err="1"/>
              <a:t>tf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rx</a:t>
            </a:r>
            <a:r>
              <a:rPr lang="en-US" dirty="0"/>
              <a:t> </a:t>
            </a:r>
            <a:r>
              <a:rPr lang="en-US" dirty="0" err="1"/>
              <a:t>ry</a:t>
            </a:r>
            <a:r>
              <a:rPr lang="en-US" dirty="0"/>
              <a:t> </a:t>
            </a:r>
            <a:r>
              <a:rPr lang="en-US" dirty="0" err="1"/>
              <a:t>rz</a:t>
            </a:r>
            <a:r>
              <a:rPr lang="en-US" dirty="0"/>
              <a:t> is not calculated. </a:t>
            </a:r>
          </a:p>
        </p:txBody>
      </p:sp>
    </p:spTree>
    <p:extLst>
      <p:ext uri="{BB962C8B-B14F-4D97-AF65-F5344CB8AC3E}">
        <p14:creationId xmlns:p14="http://schemas.microsoft.com/office/powerpoint/2010/main" val="31032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BEB6-DC2A-0BD1-E2F4-88EAE31E3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ROS Installation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79228-6F87-0450-EC9C-8228358B3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58E9471-4B28-364C-E790-AAFA25EE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521" y="1211901"/>
            <a:ext cx="5488959" cy="3310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2120A-54CC-BBCE-5403-F2E73B2E5501}"/>
              </a:ext>
            </a:extLst>
          </p:cNvPr>
          <p:cNvSpPr txBox="1"/>
          <p:nvPr/>
        </p:nvSpPr>
        <p:spPr>
          <a:xfrm>
            <a:off x="629841" y="2571750"/>
            <a:ext cx="2555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*Windows 11 &amp; 10 Pro and Home versions were all tested with Intel Integrated GPU.</a:t>
            </a:r>
          </a:p>
          <a:p>
            <a:r>
              <a:rPr lang="en-US" sz="1400" dirty="0"/>
              <a:t>*Compatibility with Nvidia GPU is not tested. </a:t>
            </a:r>
          </a:p>
        </p:txBody>
      </p:sp>
    </p:spTree>
    <p:extLst>
      <p:ext uri="{BB962C8B-B14F-4D97-AF65-F5344CB8AC3E}">
        <p14:creationId xmlns:p14="http://schemas.microsoft.com/office/powerpoint/2010/main" val="122044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1CDC81-9376-2BC1-5433-04E162F1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Gazebo Simulation &amp; Move-it</a:t>
            </a:r>
          </a:p>
        </p:txBody>
      </p:sp>
      <p:pic>
        <p:nvPicPr>
          <p:cNvPr id="8" name="Content Placeholder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822FA48-E1BC-53F0-0364-503583F159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67350"/>
            <a:ext cx="3886200" cy="30819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C1B33-2E47-C444-6C66-594DFE8B10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b="0" dirty="0"/>
              <a:t>*</a:t>
            </a:r>
            <a:r>
              <a:rPr lang="en-US" sz="1400" b="0" dirty="0" err="1"/>
              <a:t>roslaunch</a:t>
            </a:r>
            <a:r>
              <a:rPr lang="en-US" sz="1400" b="0" dirty="0"/>
              <a:t> </a:t>
            </a:r>
            <a:r>
              <a:rPr lang="en-US" sz="1400" b="0" dirty="0" err="1"/>
              <a:t>mycobot_moveit</a:t>
            </a:r>
            <a:r>
              <a:rPr lang="en-US" sz="1400" b="0" dirty="0"/>
              <a:t> </a:t>
            </a:r>
            <a:r>
              <a:rPr lang="en-US" sz="1400" b="0" dirty="0" err="1"/>
              <a:t>demo.launch</a:t>
            </a:r>
            <a:r>
              <a:rPr lang="en-US" sz="1400" b="0" dirty="0"/>
              <a:t>*</a:t>
            </a:r>
          </a:p>
          <a:p>
            <a:r>
              <a:rPr lang="en-US" sz="1400" b="0" dirty="0"/>
              <a:t>It will launch the simulated environment </a:t>
            </a:r>
            <a:r>
              <a:rPr lang="en-US" sz="1400" b="0" dirty="0" err="1"/>
              <a:t>witin</a:t>
            </a:r>
            <a:r>
              <a:rPr lang="en-US" sz="1400" b="0" dirty="0"/>
              <a:t> package </a:t>
            </a:r>
            <a:r>
              <a:rPr lang="en-US" sz="1400" b="0" dirty="0" err="1"/>
              <a:t>mycobot_gazebo</a:t>
            </a:r>
            <a:endParaRPr lang="en-US" sz="1400" b="0" dirty="0"/>
          </a:p>
          <a:p>
            <a:r>
              <a:rPr lang="en-US" sz="1400" b="0" dirty="0"/>
              <a:t>In gazebo, the robot is controlled with </a:t>
            </a:r>
            <a:r>
              <a:rPr lang="en-US" sz="1400" b="0" dirty="0" err="1"/>
              <a:t>ros</a:t>
            </a:r>
            <a:r>
              <a:rPr lang="en-US" sz="1400" b="0" dirty="0"/>
              <a:t> package “</a:t>
            </a:r>
            <a:r>
              <a:rPr lang="en-US" sz="1400" b="0" dirty="0" err="1"/>
              <a:t>controller_manager</a:t>
            </a:r>
            <a:r>
              <a:rPr lang="en-US" sz="1400" b="0" dirty="0"/>
              <a:t>” with ”</a:t>
            </a:r>
            <a:r>
              <a:rPr lang="en-US" sz="1400" b="0" dirty="0" err="1"/>
              <a:t>joint_state_controller</a:t>
            </a:r>
            <a:r>
              <a:rPr lang="en-US" sz="1400" b="0" dirty="0"/>
              <a:t>” and “</a:t>
            </a:r>
            <a:r>
              <a:rPr lang="en-US" sz="1400" b="0" dirty="0" err="1"/>
              <a:t>arm_controller</a:t>
            </a:r>
            <a:r>
              <a:rPr lang="en-US" sz="1400" b="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427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8C7197-2AEB-CC98-B8CD-398B2FC2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" y="612672"/>
            <a:ext cx="7581519" cy="42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4FD3-F80B-C023-F906-A97C9ECA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Service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DE2D86A-2032-051A-8CDC-40E262176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29149" y="1384630"/>
            <a:ext cx="3886200" cy="982980"/>
          </a:xfr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3BA322-45F8-0D0E-9739-3EAAD670B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649" y="1384630"/>
            <a:ext cx="3258924" cy="32480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C5082D-B0CE-2576-95D2-B9AEB99E1D6B}"/>
              </a:ext>
            </a:extLst>
          </p:cNvPr>
          <p:cNvSpPr txBox="1"/>
          <p:nvPr/>
        </p:nvSpPr>
        <p:spPr>
          <a:xfrm>
            <a:off x="4629150" y="257175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ROS Service for communication with the robot using the </a:t>
            </a:r>
            <a:r>
              <a:rPr lang="en-US" dirty="0" err="1"/>
              <a:t>pymycobot</a:t>
            </a:r>
            <a:r>
              <a:rPr lang="en-US" dirty="0"/>
              <a:t> python package.</a:t>
            </a:r>
          </a:p>
          <a:p>
            <a:endParaRPr lang="en-US" dirty="0"/>
          </a:p>
          <a:p>
            <a:r>
              <a:rPr lang="en-US" dirty="0"/>
              <a:t>*The if clause can be extended to integrate the </a:t>
            </a:r>
            <a:r>
              <a:rPr lang="en-US" dirty="0" err="1"/>
              <a:t>ros</a:t>
            </a:r>
            <a:r>
              <a:rPr lang="en-US" dirty="0"/>
              <a:t> controllers with simulated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163423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3980E-1A75-7B92-59F9-15AE5A54A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Demo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FE5D1-932F-0BFC-D272-347440523B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55B9D61-C81B-C8CE-DA5E-D6BA7B46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83" y="1190849"/>
            <a:ext cx="2768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5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D96-4C7C-C4A0-8223-E4318107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07357"/>
            <a:ext cx="2353186" cy="678815"/>
          </a:xfrm>
        </p:spPr>
        <p:txBody>
          <a:bodyPr/>
          <a:lstStyle/>
          <a:p>
            <a:r>
              <a:rPr lang="en-US" dirty="0" err="1"/>
              <a:t>simple_gui</a:t>
            </a:r>
            <a:endParaRPr lang="en-US" dirty="0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28235F8-52AC-660A-F102-984CD6AF20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49" y="1564296"/>
            <a:ext cx="3886200" cy="2888760"/>
          </a:xfrm>
        </p:spPr>
      </p:pic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12AADE23-D6B0-7064-D60B-C60553B08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564296"/>
            <a:ext cx="3886200" cy="289219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7FFB6A-9729-2A88-42C4-88311A8C08AC}"/>
              </a:ext>
            </a:extLst>
          </p:cNvPr>
          <p:cNvSpPr txBox="1">
            <a:spLocks/>
          </p:cNvSpPr>
          <p:nvPr/>
        </p:nvSpPr>
        <p:spPr>
          <a:xfrm>
            <a:off x="4629150" y="707357"/>
            <a:ext cx="2909415" cy="67881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err="1"/>
              <a:t>slider_control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6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CDE0-D099-81AC-CEAD-24469B39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and Place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C5E4A85-A2B0-A3FF-5DC5-0A8F6177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66" y="1331999"/>
            <a:ext cx="4356583" cy="367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6AA11-112E-3575-BF60-B4D5104086FF}"/>
              </a:ext>
            </a:extLst>
          </p:cNvPr>
          <p:cNvSpPr txBox="1"/>
          <p:nvPr/>
        </p:nvSpPr>
        <p:spPr>
          <a:xfrm>
            <a:off x="628649" y="1331999"/>
            <a:ext cx="3294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Release the servos</a:t>
            </a:r>
          </a:p>
          <a:p>
            <a:pPr marL="342900" indent="-342900">
              <a:buAutoNum type="arabicPeriod"/>
            </a:pPr>
            <a:r>
              <a:rPr lang="en-US" dirty="0"/>
              <a:t>Move the robot to the desired position and update the coordinates</a:t>
            </a:r>
          </a:p>
          <a:p>
            <a:pPr marL="342900" indent="-342900">
              <a:buAutoNum type="arabicPeriod"/>
            </a:pPr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292153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622E-A664-C860-761A-16A6B40F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Aruco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05B6D9B-D2C1-50BE-65A0-04C7A19BB4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2979" y="1198299"/>
            <a:ext cx="3886200" cy="29045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464CB-9077-29AF-780D-0CEF778DE506}"/>
              </a:ext>
            </a:extLst>
          </p:cNvPr>
          <p:cNvSpPr txBox="1"/>
          <p:nvPr/>
        </p:nvSpPr>
        <p:spPr>
          <a:xfrm>
            <a:off x="628649" y="1198299"/>
            <a:ext cx="3782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/images:	</a:t>
            </a:r>
            <a:r>
              <a:rPr lang="en-US" dirty="0"/>
              <a:t>provide marker images and the checkerboard to calibrate the camera</a:t>
            </a:r>
          </a:p>
          <a:p>
            <a:r>
              <a:rPr lang="en-US" b="1" dirty="0"/>
              <a:t>/scripts: </a:t>
            </a:r>
            <a:r>
              <a:rPr lang="en-US" dirty="0"/>
              <a:t>provide script to generate more markers</a:t>
            </a:r>
          </a:p>
          <a:p>
            <a:r>
              <a:rPr lang="en-US" b="1" dirty="0"/>
              <a:t>/</a:t>
            </a:r>
            <a:r>
              <a:rPr lang="en-US" b="1" dirty="0" err="1"/>
              <a:t>calibrate_camera.launch</a:t>
            </a:r>
            <a:r>
              <a:rPr lang="en-US" b="1" dirty="0"/>
              <a:t>: </a:t>
            </a:r>
            <a:r>
              <a:rPr lang="en-US" dirty="0"/>
              <a:t>generate camera calibration matrix</a:t>
            </a:r>
          </a:p>
          <a:p>
            <a:r>
              <a:rPr lang="en-US" b="1" dirty="0"/>
              <a:t>/</a:t>
            </a:r>
            <a:r>
              <a:rPr lang="en-US" b="1" dirty="0" err="1"/>
              <a:t>pose_estimate.launch</a:t>
            </a:r>
            <a:r>
              <a:rPr lang="en-US" b="1" dirty="0"/>
              <a:t>: </a:t>
            </a:r>
            <a:r>
              <a:rPr lang="en-US" dirty="0"/>
              <a:t>publish the pose of markers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4734"/>
      </p:ext>
    </p:extLst>
  </p:cSld>
  <p:clrMapOvr>
    <a:masterClrMapping/>
  </p:clrMapOvr>
</p:sld>
</file>

<file path=ppt/theme/theme1.xml><?xml version="1.0" encoding="utf-8"?>
<a:theme xmlns:a="http://schemas.openxmlformats.org/drawingml/2006/main" name="UC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-Black" id="{28C45029-4604-EE45-8BEC-B1E813D0AC5E}" vid="{CD59188A-20D7-B141-8AE4-99636CA2C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2074</TotalTime>
  <Words>263</Words>
  <Application>Microsoft Macintosh PowerPoint</Application>
  <PresentationFormat>On-screen Show (16:9)</PresentationFormat>
  <Paragraphs>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UCL-Black</vt:lpstr>
      <vt:lpstr>2022 Robotics Intern Demonstration</vt:lpstr>
      <vt:lpstr>PowerPoint Presentation</vt:lpstr>
      <vt:lpstr>Gazebo Simulation &amp; Move-it</vt:lpstr>
      <vt:lpstr>PowerPoint Presentation</vt:lpstr>
      <vt:lpstr>Control Service</vt:lpstr>
      <vt:lpstr>PowerPoint Presentation</vt:lpstr>
      <vt:lpstr>simple_gui</vt:lpstr>
      <vt:lpstr>Pick and Place</vt:lpstr>
      <vt:lpstr>Aruco pick</vt:lpstr>
      <vt:lpstr>Aruco Pick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Robotics Intern Demonstration</dc:title>
  <dc:creator>Huang, Kefeng</dc:creator>
  <cp:lastModifiedBy>Huang, Kefeng</cp:lastModifiedBy>
  <cp:revision>2</cp:revision>
  <dcterms:created xsi:type="dcterms:W3CDTF">2022-09-09T17:01:57Z</dcterms:created>
  <dcterms:modified xsi:type="dcterms:W3CDTF">2022-09-16T00:18:45Z</dcterms:modified>
</cp:coreProperties>
</file>